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87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87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53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79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22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22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50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9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2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60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B121-B7FC-4432-B8AC-0341C2B6404E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4FC2F-5851-45F6-AC35-27369A525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52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0F08EF9-7D67-42C5-B262-17D59B06F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8"/>
            <a:ext cx="10691813" cy="755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A2FF83A-500B-4137-947E-ABDFA46E4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8"/>
            <a:ext cx="10691813" cy="755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402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1918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5</cp:revision>
  <cp:lastPrinted>2024-04-23T12:49:41Z</cp:lastPrinted>
  <dcterms:created xsi:type="dcterms:W3CDTF">2023-09-19T07:01:19Z</dcterms:created>
  <dcterms:modified xsi:type="dcterms:W3CDTF">2024-04-23T18:11:56Z</dcterms:modified>
</cp:coreProperties>
</file>